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7188A2-E6CA-4B7D-B3A3-47E017523428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1CE932-1FD4-4CE9-8D82-191077FE1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upenn.edu/people/1700s/franklin_ben.html" TargetMode="External"/><Relationship Id="rId2" Type="http://schemas.openxmlformats.org/officeDocument/2006/relationships/hyperlink" Target="http://en.wikipedia.org/wiki/Benjamin_Frankl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plorepahistory.com/displaygallery.php?gallery_id=76&amp;bcolor=tan&amp;list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Ben Franklin As President Of Pennsylvania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Kiona Moses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Franklin’s official portrait as Governor</a:t>
            </a:r>
            <a:endParaRPr lang="en-US" dirty="0"/>
          </a:p>
        </p:txBody>
      </p:sp>
      <p:pic>
        <p:nvPicPr>
          <p:cNvPr id="4" name="Content Placeholder 3" descr="ExplorePAHistory-a0j6w5-a_3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141408"/>
            <a:ext cx="4381842" cy="53657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1785 </a:t>
            </a:r>
            <a:r>
              <a:rPr lang="en-US" dirty="0" smtClean="0"/>
              <a:t>Benjamin Franklin was elected president of Pennsylvania. He was president from October 18, 1785 </a:t>
            </a:r>
            <a:r>
              <a:rPr lang="en-US" dirty="0" smtClean="0"/>
              <a:t>–December </a:t>
            </a:r>
            <a:r>
              <a:rPr lang="en-US" dirty="0" smtClean="0"/>
              <a:t>1, </a:t>
            </a:r>
            <a:r>
              <a:rPr lang="en-US" dirty="0" smtClean="0"/>
              <a:t>1788.  He was the 6</a:t>
            </a:r>
            <a:r>
              <a:rPr lang="en-US" baseline="30000" dirty="0" smtClean="0"/>
              <a:t>th</a:t>
            </a:r>
            <a:r>
              <a:rPr lang="en-US" dirty="0" smtClean="0"/>
              <a:t> president of </a:t>
            </a:r>
            <a:r>
              <a:rPr lang="en-US" dirty="0" smtClean="0"/>
              <a:t>P</a:t>
            </a:r>
            <a:r>
              <a:rPr lang="en-US" dirty="0" smtClean="0"/>
              <a:t>ennsylvania.</a:t>
            </a:r>
          </a:p>
          <a:p>
            <a:r>
              <a:rPr lang="en-US" dirty="0" smtClean="0"/>
              <a:t>During his presidency </a:t>
            </a:r>
            <a:r>
              <a:rPr lang="en-US" dirty="0" smtClean="0"/>
              <a:t>Franklin was an </a:t>
            </a:r>
            <a:r>
              <a:rPr lang="en-US" i="1" dirty="0" smtClean="0"/>
              <a:t>ex-officio</a:t>
            </a:r>
            <a:r>
              <a:rPr lang="en-US" dirty="0" smtClean="0"/>
              <a:t> trustee.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 replaced.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 Franklin replaced John Dickinson less than 2 weeks before the regular election.</a:t>
            </a:r>
            <a:r>
              <a:rPr lang="en-US" dirty="0" smtClean="0"/>
              <a:t> It is not clear why Dickinson needed to be </a:t>
            </a:r>
            <a:r>
              <a:rPr lang="en-US" dirty="0" smtClean="0"/>
              <a:t>replaced.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Shortly after his initial election he was reelected to a full term on October 29, 1785, and again in the fall of 1786 and on October 31, 1787</a:t>
            </a:r>
            <a:r>
              <a:rPr lang="en-US" dirty="0" smtClean="0"/>
              <a:t>. His term concluded  December 1, 1788. </a:t>
            </a:r>
            <a:r>
              <a:rPr lang="en-US" dirty="0" smtClean="0"/>
              <a:t>Franklin held that office for slightly over three years, longer than any other, and served the Constitutional limit of three full terms.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smtClean="0"/>
              <a:t>there is some question regarding the end of his term, suggesting that the aging Franklin may not have been actively involved in the day-to-day operation of the Council toward the end of his time in office.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en.wikipedia.org/wiki/Benjamin_Franklin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http://www.archives.upenn.edu/people/1700s/franklin_ben.html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://explorepahistory.com/displaygallery.php?gallery_id=76&amp;bcolor=tan&amp;list=1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</TotalTime>
  <Words>150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Ben Franklin As President Of Pennsylvania</vt:lpstr>
      <vt:lpstr>Franklin’s official portrait as Governor</vt:lpstr>
      <vt:lpstr>The Beginning </vt:lpstr>
      <vt:lpstr>Who he replaced.</vt:lpstr>
      <vt:lpstr>Terms</vt:lpstr>
      <vt:lpstr>Near the End</vt:lpstr>
      <vt:lpstr>Bibliography</vt:lpstr>
    </vt:vector>
  </TitlesOfParts>
  <Company>School District of Lancaster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Franklin As President Of Pennsylvania</dc:title>
  <dc:creator>rey-laptop</dc:creator>
  <cp:lastModifiedBy>Shawn</cp:lastModifiedBy>
  <cp:revision>11</cp:revision>
  <dcterms:created xsi:type="dcterms:W3CDTF">2011-01-06T15:10:00Z</dcterms:created>
  <dcterms:modified xsi:type="dcterms:W3CDTF">2011-01-11T12:13:53Z</dcterms:modified>
</cp:coreProperties>
</file>