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00" autoAdjust="0"/>
    <p:restoredTop sz="94660"/>
  </p:normalViewPr>
  <p:slideViewPr>
    <p:cSldViewPr>
      <p:cViewPr varScale="1">
        <p:scale>
          <a:sx n="83" d="100"/>
          <a:sy n="83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BCB6E6-E957-4F8F-9A95-290D868C81BD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C90CADB-CEDE-4A23-A606-EC9C10D239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b="1" dirty="0" smtClean="0">
                <a:solidFill>
                  <a:schemeClr val="tx1"/>
                </a:solidFill>
              </a:rPr>
              <a:t>Spring forward, Fall back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Daylight Saving Time </a:t>
            </a:r>
            <a:endParaRPr lang="en-US" dirty="0"/>
          </a:p>
        </p:txBody>
      </p:sp>
      <p:pic>
        <p:nvPicPr>
          <p:cNvPr id="27654" name="Picture 6" descr="http://t0.gstatic.com/images?q=tbn:ANd9GcSh4S9nPf_HfNTMt0gRKtncUVyQI-6rEQMOxFCKi1B4L19wgAFf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33400"/>
            <a:ext cx="3200400" cy="2129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Daylight Savings Time was created to </a:t>
            </a:r>
            <a:r>
              <a:rPr lang="en-US" dirty="0" smtClean="0"/>
              <a:t>save energy and power in the </a:t>
            </a:r>
            <a:r>
              <a:rPr lang="en-US" dirty="0" smtClean="0"/>
              <a:t>Spring</a:t>
            </a:r>
            <a:r>
              <a:rPr lang="en-US" dirty="0" smtClean="0"/>
              <a:t>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Daylight Savings allows </a:t>
            </a:r>
            <a:r>
              <a:rPr lang="en-US" dirty="0" smtClean="0"/>
              <a:t>humans to enjoy a </a:t>
            </a:r>
            <a:r>
              <a:rPr lang="en-US" dirty="0" smtClean="0"/>
              <a:t>longer daytime during the Spring and Summer months, and to sleep </a:t>
            </a:r>
            <a:r>
              <a:rPr lang="en-US" dirty="0" smtClean="0"/>
              <a:t>longer </a:t>
            </a:r>
            <a:r>
              <a:rPr lang="en-US" dirty="0" smtClean="0"/>
              <a:t>at night in the fall and winter months.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History of Daylight Savings Time: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pros are </a:t>
            </a:r>
            <a:r>
              <a:rPr lang="en-US" dirty="0" smtClean="0"/>
              <a:t>that when used, Daylight Savings help save energy and sleep time.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also helps save mone</a:t>
            </a:r>
            <a:r>
              <a:rPr lang="en-US" dirty="0" smtClean="0"/>
              <a:t>y because as people stay out of their house longer because they can enjoy longer daylight hours, less energy is being consumed and therefore utility bills are lower.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Pro’s of Daylight Savings Time: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</a:t>
            </a:r>
            <a:r>
              <a:rPr lang="en-US" dirty="0" smtClean="0"/>
              <a:t>ons </a:t>
            </a:r>
            <a:r>
              <a:rPr lang="en-US" dirty="0" smtClean="0"/>
              <a:t>for the people who don’t use </a:t>
            </a:r>
            <a:r>
              <a:rPr lang="en-US" dirty="0" smtClean="0"/>
              <a:t>it, they waste money, </a:t>
            </a:r>
            <a:r>
              <a:rPr lang="en-US" dirty="0" smtClean="0"/>
              <a:t>time and </a:t>
            </a:r>
            <a:r>
              <a:rPr lang="en-US" dirty="0" smtClean="0"/>
              <a:t>energy.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Also, </a:t>
            </a:r>
            <a:r>
              <a:rPr lang="en-US" dirty="0" smtClean="0"/>
              <a:t>it </a:t>
            </a:r>
            <a:r>
              <a:rPr lang="en-US" dirty="0" smtClean="0"/>
              <a:t>wastes sleep </a:t>
            </a:r>
            <a:r>
              <a:rPr lang="en-US" dirty="0" smtClean="0"/>
              <a:t>time and body </a:t>
            </a:r>
            <a:r>
              <a:rPr lang="en-US" dirty="0" smtClean="0"/>
              <a:t>energy.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Con’s of Daylight Savings Time: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MR. FRANKILN WAS IN PARIS AND OBSERVED THE </a:t>
            </a:r>
            <a:r>
              <a:rPr lang="en-US" dirty="0" smtClean="0"/>
              <a:t>CHANGES </a:t>
            </a:r>
            <a:r>
              <a:rPr lang="en-US" dirty="0" smtClean="0"/>
              <a:t>IN THE SUN </a:t>
            </a:r>
            <a:r>
              <a:rPr lang="en-US" dirty="0" smtClean="0"/>
              <a:t>DURING BOTH THE SPRING </a:t>
            </a:r>
            <a:r>
              <a:rPr lang="en-US" dirty="0" smtClean="0"/>
              <a:t>AND </a:t>
            </a:r>
            <a:r>
              <a:rPr lang="en-US" dirty="0" smtClean="0"/>
              <a:t>FALL SEASONS.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THE SPRING, </a:t>
            </a:r>
            <a:r>
              <a:rPr lang="en-US" dirty="0" smtClean="0"/>
              <a:t>THE SUN </a:t>
            </a:r>
            <a:r>
              <a:rPr lang="en-US" dirty="0" smtClean="0"/>
              <a:t>SHINES AN HOUR LONGER EACH DAY THAN DURING OTHER SEASONS OF THE YEAR.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AND </a:t>
            </a:r>
            <a:r>
              <a:rPr lang="en-US" dirty="0" smtClean="0"/>
              <a:t>IN </a:t>
            </a:r>
            <a:r>
              <a:rPr lang="en-US" dirty="0" smtClean="0"/>
              <a:t>THE FALL, THE SUN SETS AN HOUR EARLIER THAN DURING OTHER SEASONS OF THE YEAR.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DID YOU </a:t>
            </a:r>
            <a:r>
              <a:rPr lang="en-US" dirty="0" smtClean="0"/>
              <a:t>KNOW…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Bibliography: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Buzzle.com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Answers.com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222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Daylight Saving Time </vt:lpstr>
      <vt:lpstr>The History of Daylight Savings Time: </vt:lpstr>
      <vt:lpstr>The Pro’s of Daylight Savings Time: </vt:lpstr>
      <vt:lpstr>The Con’s of Daylight Savings Time:</vt:lpstr>
      <vt:lpstr> DID YOU KNOW…</vt:lpstr>
      <vt:lpstr>Bibliography: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Daylight Saving Time </dc:title>
  <dc:creator>Valued Acer Customer</dc:creator>
  <cp:lastModifiedBy>jlmartin</cp:lastModifiedBy>
  <cp:revision>16</cp:revision>
  <dcterms:created xsi:type="dcterms:W3CDTF">2011-01-12T18:27:14Z</dcterms:created>
  <dcterms:modified xsi:type="dcterms:W3CDTF">2011-01-13T18:39:06Z</dcterms:modified>
</cp:coreProperties>
</file>