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BE0BC4-538B-4082-A267-AA99D927C0DC}"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E0BC4-538B-4082-A267-AA99D927C0DC}"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E0BC4-538B-4082-A267-AA99D927C0DC}"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E0BC4-538B-4082-A267-AA99D927C0DC}"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E0BC4-538B-4082-A267-AA99D927C0DC}"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BE0BC4-538B-4082-A267-AA99D927C0DC}"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BE0BC4-538B-4082-A267-AA99D927C0DC}" type="datetimeFigureOut">
              <a:rPr lang="en-US" smtClean="0"/>
              <a:pPr/>
              <a:t>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BE0BC4-538B-4082-A267-AA99D927C0DC}" type="datetimeFigureOut">
              <a:rPr lang="en-US" smtClean="0"/>
              <a:pPr/>
              <a:t>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E0BC4-538B-4082-A267-AA99D927C0DC}" type="datetimeFigureOut">
              <a:rPr lang="en-US" smtClean="0"/>
              <a:pPr/>
              <a:t>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E0BC4-538B-4082-A267-AA99D927C0DC}"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E0BC4-538B-4082-A267-AA99D927C0DC}"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F686-64DC-4504-B5DB-B492734DCC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E0BC4-538B-4082-A267-AA99D927C0DC}" type="datetimeFigureOut">
              <a:rPr lang="en-US" smtClean="0"/>
              <a:pPr/>
              <a:t>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CF686-64DC-4504-B5DB-B492734DCC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Autofit/>
          </a:bodyPr>
          <a:lstStyle/>
          <a:p>
            <a:r>
              <a:rPr lang="en-US" sz="8800" dirty="0" smtClean="0">
                <a:latin typeface="Old English Text MT" pitchFamily="66" charset="0"/>
              </a:rPr>
              <a:t>The Rockys</a:t>
            </a:r>
            <a:br>
              <a:rPr lang="en-US" sz="8800" dirty="0" smtClean="0">
                <a:latin typeface="Old English Text MT" pitchFamily="66" charset="0"/>
              </a:rPr>
            </a:br>
            <a:endParaRPr lang="en-US" sz="8800" dirty="0">
              <a:latin typeface="Old English Text MT" pitchFamily="66" charset="0"/>
            </a:endParaRPr>
          </a:p>
        </p:txBody>
      </p:sp>
      <p:sp>
        <p:nvSpPr>
          <p:cNvPr id="4" name="TextBox 3"/>
          <p:cNvSpPr txBox="1"/>
          <p:nvPr/>
        </p:nvSpPr>
        <p:spPr>
          <a:xfrm rot="20367999">
            <a:off x="618907" y="1198435"/>
            <a:ext cx="3575332" cy="2308324"/>
          </a:xfrm>
          <a:prstGeom prst="rect">
            <a:avLst/>
          </a:prstGeom>
          <a:noFill/>
        </p:spPr>
        <p:txBody>
          <a:bodyPr wrap="square" rtlCol="0">
            <a:spAutoFit/>
          </a:bodyPr>
          <a:lstStyle/>
          <a:p>
            <a:pPr algn="ctr"/>
            <a:r>
              <a:rPr lang="en-US" sz="4800" dirty="0" smtClean="0">
                <a:solidFill>
                  <a:srgbClr val="FF0000"/>
                </a:solidFill>
                <a:latin typeface="Rockwell Extra Bold" pitchFamily="18" charset="0"/>
              </a:rPr>
              <a:t>OUR SPECIAL SALES!</a:t>
            </a:r>
            <a:endParaRPr lang="en-US" sz="4800" dirty="0">
              <a:solidFill>
                <a:srgbClr val="FF0000"/>
              </a:solidFill>
            </a:endParaRPr>
          </a:p>
        </p:txBody>
      </p:sp>
      <p:pic>
        <p:nvPicPr>
          <p:cNvPr id="11266" name="Picture 2" descr="bifocals"/>
          <p:cNvPicPr>
            <a:picLocks noChangeAspect="1" noChangeArrowheads="1"/>
          </p:cNvPicPr>
          <p:nvPr/>
        </p:nvPicPr>
        <p:blipFill>
          <a:blip r:embed="rId2">
            <a:lum bright="10000" contrast="30000"/>
          </a:blip>
          <a:srcRect/>
          <a:stretch>
            <a:fillRect/>
          </a:stretch>
        </p:blipFill>
        <p:spPr bwMode="auto">
          <a:xfrm rot="20348853">
            <a:off x="5912025" y="1793085"/>
            <a:ext cx="1694151" cy="990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rot="20276132">
            <a:off x="6413304" y="2793482"/>
            <a:ext cx="1712328" cy="923330"/>
          </a:xfrm>
          <a:prstGeom prst="rect">
            <a:avLst/>
          </a:prstGeom>
          <a:noFill/>
        </p:spPr>
        <p:txBody>
          <a:bodyPr wrap="none" rtlCol="0">
            <a:spAutoFit/>
          </a:bodyPr>
          <a:lstStyle/>
          <a:p>
            <a:r>
              <a:rPr lang="en-US" dirty="0" smtClean="0">
                <a:latin typeface="Baskerville Old Face" pitchFamily="18" charset="0"/>
              </a:rPr>
              <a:t>Bifocals 50% off</a:t>
            </a:r>
          </a:p>
          <a:p>
            <a:r>
              <a:rPr lang="en-US" dirty="0" smtClean="0">
                <a:latin typeface="Baskerville Old Face" pitchFamily="18" charset="0"/>
              </a:rPr>
              <a:t>Now $100.99 </a:t>
            </a:r>
          </a:p>
          <a:p>
            <a:endParaRPr lang="en-US" dirty="0"/>
          </a:p>
        </p:txBody>
      </p:sp>
      <p:pic>
        <p:nvPicPr>
          <p:cNvPr id="11270" name="Picture 6" descr="http://www.benfranklin300.org/_imgBank_resources/06_lightning_rod.jpg"/>
          <p:cNvPicPr>
            <a:picLocks noChangeAspect="1" noChangeArrowheads="1"/>
          </p:cNvPicPr>
          <p:nvPr/>
        </p:nvPicPr>
        <p:blipFill>
          <a:blip r:embed="rId3" cstate="print"/>
          <a:srcRect/>
          <a:stretch>
            <a:fillRect/>
          </a:stretch>
        </p:blipFill>
        <p:spPr bwMode="auto">
          <a:xfrm>
            <a:off x="5715000" y="3581400"/>
            <a:ext cx="1919111" cy="2438400"/>
          </a:xfrm>
          <a:prstGeom prst="rect">
            <a:avLst/>
          </a:prstGeom>
          <a:ln>
            <a:noFill/>
          </a:ln>
          <a:effectLst>
            <a:softEdge rad="112500"/>
          </a:effectLst>
        </p:spPr>
      </p:pic>
      <p:sp>
        <p:nvSpPr>
          <p:cNvPr id="9" name="TextBox 8"/>
          <p:cNvSpPr txBox="1"/>
          <p:nvPr/>
        </p:nvSpPr>
        <p:spPr>
          <a:xfrm>
            <a:off x="5486400" y="6096000"/>
            <a:ext cx="2361544" cy="369332"/>
          </a:xfrm>
          <a:prstGeom prst="rect">
            <a:avLst/>
          </a:prstGeom>
          <a:noFill/>
        </p:spPr>
        <p:txBody>
          <a:bodyPr wrap="none" rtlCol="0">
            <a:spAutoFit/>
          </a:bodyPr>
          <a:lstStyle/>
          <a:p>
            <a:r>
              <a:rPr lang="en-US" dirty="0" smtClean="0">
                <a:latin typeface="Baskerville Old Face" pitchFamily="18" charset="0"/>
              </a:rPr>
              <a:t>Lightning Rode 70% off</a:t>
            </a:r>
            <a:endParaRPr lang="en-US" dirty="0">
              <a:latin typeface="Baskerville Old Face" pitchFamily="18" charset="0"/>
            </a:endParaRPr>
          </a:p>
        </p:txBody>
      </p:sp>
      <p:pic>
        <p:nvPicPr>
          <p:cNvPr id="10" name="Picture 2" descr="http://www.benfranklin300.org/../db/admin/_object_images/obj_170_264_lrg.jpg"/>
          <p:cNvPicPr>
            <a:picLocks noChangeAspect="1" noChangeArrowheads="1"/>
          </p:cNvPicPr>
          <p:nvPr/>
        </p:nvPicPr>
        <p:blipFill>
          <a:blip r:embed="rId4"/>
          <a:srcRect/>
          <a:stretch>
            <a:fillRect/>
          </a:stretch>
        </p:blipFill>
        <p:spPr bwMode="auto">
          <a:xfrm>
            <a:off x="2286000" y="3505200"/>
            <a:ext cx="2514600" cy="2321814"/>
          </a:xfrm>
          <a:prstGeom prst="rect">
            <a:avLst/>
          </a:prstGeom>
          <a:ln>
            <a:noFill/>
          </a:ln>
          <a:effectLst>
            <a:softEdge rad="112500"/>
          </a:effectLst>
        </p:spPr>
      </p:pic>
      <p:sp>
        <p:nvSpPr>
          <p:cNvPr id="12" name="TextBox 11"/>
          <p:cNvSpPr txBox="1"/>
          <p:nvPr/>
        </p:nvSpPr>
        <p:spPr>
          <a:xfrm>
            <a:off x="2286000" y="5638800"/>
            <a:ext cx="2971800" cy="381000"/>
          </a:xfrm>
          <a:prstGeom prst="rect">
            <a:avLst/>
          </a:prstGeom>
          <a:noFill/>
        </p:spPr>
        <p:txBody>
          <a:bodyPr wrap="square" rtlCol="0">
            <a:spAutoFit/>
          </a:bodyPr>
          <a:lstStyle/>
          <a:p>
            <a:r>
              <a:rPr lang="en-US" dirty="0" smtClean="0">
                <a:latin typeface="Baskerville Old Face" pitchFamily="18" charset="0"/>
              </a:rPr>
              <a:t>Odometer $100 off</a:t>
            </a:r>
            <a:endParaRPr lang="en-US"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52400"/>
            <a:ext cx="2438400" cy="6740307"/>
          </a:xfrm>
          <a:prstGeom prst="rect">
            <a:avLst/>
          </a:prstGeom>
          <a:noFill/>
        </p:spPr>
        <p:txBody>
          <a:bodyPr wrap="square" rtlCol="0">
            <a:spAutoFit/>
          </a:bodyPr>
          <a:lstStyle/>
          <a:p>
            <a:r>
              <a:rPr lang="en-US" dirty="0">
                <a:latin typeface="Bodoni MT" pitchFamily="18" charset="0"/>
              </a:rPr>
              <a:t>Every one knows about the good thing about </a:t>
            </a:r>
            <a:r>
              <a:rPr lang="en-US" dirty="0" smtClean="0">
                <a:latin typeface="Bodoni MT" pitchFamily="18" charset="0"/>
              </a:rPr>
              <a:t>Bifocals. </a:t>
            </a:r>
            <a:r>
              <a:rPr lang="en-US" dirty="0" smtClean="0">
                <a:latin typeface="Bodoni MT" pitchFamily="18" charset="0"/>
              </a:rPr>
              <a:t>Bifocals </a:t>
            </a:r>
            <a:r>
              <a:rPr lang="en-US" dirty="0" smtClean="0">
                <a:latin typeface="Bodoni MT" pitchFamily="18" charset="0"/>
              </a:rPr>
              <a:t>have </a:t>
            </a:r>
            <a:r>
              <a:rPr lang="en-US" dirty="0">
                <a:latin typeface="Bodoni MT" pitchFamily="18" charset="0"/>
              </a:rPr>
              <a:t>2 different glasses in 1 </a:t>
            </a:r>
            <a:r>
              <a:rPr lang="en-US" dirty="0" smtClean="0">
                <a:latin typeface="Bodoni MT" pitchFamily="18" charset="0"/>
              </a:rPr>
              <a:t>But </a:t>
            </a:r>
            <a:r>
              <a:rPr lang="en-US" dirty="0">
                <a:latin typeface="Bodoni MT" pitchFamily="18" charset="0"/>
              </a:rPr>
              <a:t>sadly they are expensive and most people cant afford it. But for a limited time only we are offering the Bifocals 50% off. THAT’S RIGHT 50% OFF!!! Now you can get </a:t>
            </a:r>
            <a:r>
              <a:rPr lang="en-US" dirty="0" smtClean="0">
                <a:latin typeface="Bodoni MT" pitchFamily="18" charset="0"/>
              </a:rPr>
              <a:t>bifocals </a:t>
            </a:r>
            <a:r>
              <a:rPr lang="en-US" dirty="0">
                <a:latin typeface="Bodoni MT" pitchFamily="18" charset="0"/>
              </a:rPr>
              <a:t>for $</a:t>
            </a:r>
            <a:r>
              <a:rPr lang="en-US" dirty="0" smtClean="0">
                <a:latin typeface="Bodoni MT" pitchFamily="18" charset="0"/>
              </a:rPr>
              <a:t>100 </a:t>
            </a:r>
            <a:r>
              <a:rPr lang="en-US" dirty="0">
                <a:latin typeface="Bodoni MT" pitchFamily="18" charset="0"/>
              </a:rPr>
              <a:t>(Retail price $150.00) But wait if you buy one you will get another pair with an extra charge of </a:t>
            </a:r>
            <a:r>
              <a:rPr lang="en-US" dirty="0" smtClean="0">
                <a:latin typeface="Bodoni MT" pitchFamily="18" charset="0"/>
              </a:rPr>
              <a:t>$10  </a:t>
            </a:r>
            <a:r>
              <a:rPr lang="en-US" dirty="0">
                <a:latin typeface="Bodoni MT" pitchFamily="18" charset="0"/>
              </a:rPr>
              <a:t>You will save $</a:t>
            </a:r>
            <a:r>
              <a:rPr lang="en-US" dirty="0" smtClean="0">
                <a:latin typeface="Bodoni MT" pitchFamily="18" charset="0"/>
              </a:rPr>
              <a:t>189 But Hurry this is for a limited time  only! Buy yours today at your local </a:t>
            </a:r>
            <a:r>
              <a:rPr lang="en-US" dirty="0" smtClean="0">
                <a:latin typeface="Old English Text MT" pitchFamily="66" charset="0"/>
              </a:rPr>
              <a:t>Rockys</a:t>
            </a:r>
            <a:r>
              <a:rPr lang="en-US" dirty="0" smtClean="0">
                <a:latin typeface="Bodoni MT" pitchFamily="18" charset="0"/>
              </a:rPr>
              <a:t> store.</a:t>
            </a:r>
            <a:endParaRPr lang="en-US" dirty="0">
              <a:latin typeface="Bodoni MT" pitchFamily="18" charset="0"/>
            </a:endParaRPr>
          </a:p>
          <a:p>
            <a:endParaRPr lang="en-US" dirty="0">
              <a:latin typeface="Bodoni MT" pitchFamily="18" charset="0"/>
            </a:endParaRPr>
          </a:p>
        </p:txBody>
      </p:sp>
      <p:pic>
        <p:nvPicPr>
          <p:cNvPr id="7" name="Picture 2" descr="bifocals"/>
          <p:cNvPicPr>
            <a:picLocks noChangeAspect="1" noChangeArrowheads="1"/>
          </p:cNvPicPr>
          <p:nvPr/>
        </p:nvPicPr>
        <p:blipFill>
          <a:blip r:embed="rId2">
            <a:lum bright="10000" contrast="30000"/>
          </a:blip>
          <a:srcRect/>
          <a:stretch>
            <a:fillRect/>
          </a:stretch>
        </p:blipFill>
        <p:spPr bwMode="auto">
          <a:xfrm>
            <a:off x="3819167" y="761567"/>
            <a:ext cx="4539630" cy="26544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5029200" y="3733800"/>
            <a:ext cx="3215945" cy="1200329"/>
          </a:xfrm>
          <a:prstGeom prst="rect">
            <a:avLst/>
          </a:prstGeom>
          <a:noFill/>
        </p:spPr>
        <p:txBody>
          <a:bodyPr wrap="none" rtlCol="0">
            <a:spAutoFit/>
          </a:bodyPr>
          <a:lstStyle/>
          <a:p>
            <a:r>
              <a:rPr lang="en-US" dirty="0" smtClean="0">
                <a:latin typeface="Baskerville Old Face" pitchFamily="18" charset="0"/>
              </a:rPr>
              <a:t>Bifocals 50% off</a:t>
            </a:r>
          </a:p>
          <a:p>
            <a:r>
              <a:rPr lang="en-US" dirty="0" smtClean="0">
                <a:latin typeface="Baskerville Old Face" pitchFamily="18" charset="0"/>
              </a:rPr>
              <a:t>Now $</a:t>
            </a:r>
            <a:r>
              <a:rPr lang="en-US" dirty="0" smtClean="0">
                <a:latin typeface="Baskerville Old Face" pitchFamily="18" charset="0"/>
              </a:rPr>
              <a:t>100 </a:t>
            </a:r>
            <a:r>
              <a:rPr lang="en-US" dirty="0" smtClean="0">
                <a:latin typeface="Baskerville Old Face" pitchFamily="18" charset="0"/>
              </a:rPr>
              <a:t>buy extra pair for $10</a:t>
            </a:r>
          </a:p>
          <a:p>
            <a:r>
              <a:rPr lang="en-US" dirty="0" smtClean="0"/>
              <a:t>And save $189</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17693"/>
            <a:ext cx="3429000" cy="6463308"/>
          </a:xfrm>
          <a:prstGeom prst="rect">
            <a:avLst/>
          </a:prstGeom>
          <a:noFill/>
        </p:spPr>
        <p:txBody>
          <a:bodyPr wrap="square" rtlCol="0">
            <a:spAutoFit/>
          </a:bodyPr>
          <a:lstStyle/>
          <a:p>
            <a:r>
              <a:rPr lang="en-US" dirty="0" smtClean="0"/>
              <a:t>Are you worried that every time a storm comes your home will be struck by lighting that all you can do is nothing but hope that it doesn’t come? Well now you don’t have to worry Introducing the “Lighting rode”! The lightning rode is a amazing scientific invention. When a lighting is about to strike the rode on the roof attracts the lightning </a:t>
            </a:r>
            <a:r>
              <a:rPr lang="en-US" dirty="0" smtClean="0"/>
              <a:t>the </a:t>
            </a:r>
            <a:r>
              <a:rPr lang="en-US" dirty="0" smtClean="0"/>
              <a:t>rode  </a:t>
            </a:r>
            <a:r>
              <a:rPr lang="en-US" dirty="0" smtClean="0"/>
              <a:t>connected to copper wire leading underground </a:t>
            </a:r>
            <a:r>
              <a:rPr lang="en-US" dirty="0" smtClean="0"/>
              <a:t>so then the electric goes </a:t>
            </a:r>
            <a:r>
              <a:rPr lang="en-US" dirty="0" smtClean="0"/>
              <a:t>safely </a:t>
            </a:r>
            <a:r>
              <a:rPr lang="en-US" dirty="0" smtClean="0"/>
              <a:t>under ground </a:t>
            </a:r>
            <a:r>
              <a:rPr lang="en-US" dirty="0" smtClean="0"/>
              <a:t>and doesn’t stick your house. You may be wondering how much this revolutionary invention costs and we got a revolutionary price. Due to increasing light strikes and lightning rode demands we offer it for $315 70% off! (Retail price  $450) This offer will only last for 2 weeks so hurry </a:t>
            </a:r>
            <a:r>
              <a:rPr lang="en-US" dirty="0" smtClean="0"/>
              <a:t>and get one today</a:t>
            </a:r>
            <a:endParaRPr lang="en-US" dirty="0"/>
          </a:p>
        </p:txBody>
      </p:sp>
      <p:pic>
        <p:nvPicPr>
          <p:cNvPr id="5" name="Picture 6" descr="http://www.benfranklin300.org/_imgBank_resources/06_lightning_rod.jpg"/>
          <p:cNvPicPr>
            <a:picLocks noChangeAspect="1" noChangeArrowheads="1"/>
          </p:cNvPicPr>
          <p:nvPr/>
        </p:nvPicPr>
        <p:blipFill>
          <a:blip r:embed="rId2" cstate="print"/>
          <a:srcRect/>
          <a:stretch>
            <a:fillRect/>
          </a:stretch>
        </p:blipFill>
        <p:spPr bwMode="auto">
          <a:xfrm>
            <a:off x="5562600" y="381000"/>
            <a:ext cx="2757311" cy="3503407"/>
          </a:xfrm>
          <a:prstGeom prst="rect">
            <a:avLst/>
          </a:prstGeom>
          <a:ln>
            <a:noFill/>
          </a:ln>
          <a:effectLst>
            <a:softEdge rad="112500"/>
          </a:effectLst>
        </p:spPr>
      </p:pic>
      <p:sp>
        <p:nvSpPr>
          <p:cNvPr id="6" name="TextBox 5"/>
          <p:cNvSpPr txBox="1"/>
          <p:nvPr/>
        </p:nvSpPr>
        <p:spPr>
          <a:xfrm>
            <a:off x="5638800" y="4038600"/>
            <a:ext cx="2667000" cy="646331"/>
          </a:xfrm>
          <a:prstGeom prst="rect">
            <a:avLst/>
          </a:prstGeom>
          <a:noFill/>
        </p:spPr>
        <p:txBody>
          <a:bodyPr wrap="square" rtlCol="0">
            <a:spAutoFit/>
          </a:bodyPr>
          <a:lstStyle/>
          <a:p>
            <a:r>
              <a:rPr lang="en-US" dirty="0" smtClean="0">
                <a:latin typeface="Baskerville Old Face" pitchFamily="18" charset="0"/>
              </a:rPr>
              <a:t>Lightning rode $315 70% off save $135</a:t>
            </a:r>
            <a:endParaRPr lang="en-US" dirty="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1905000" cy="4524315"/>
          </a:xfrm>
          <a:prstGeom prst="rect">
            <a:avLst/>
          </a:prstGeom>
          <a:noFill/>
        </p:spPr>
        <p:txBody>
          <a:bodyPr wrap="square" rtlCol="0">
            <a:spAutoFit/>
          </a:bodyPr>
          <a:lstStyle/>
          <a:p>
            <a:r>
              <a:rPr lang="en-US" dirty="0" smtClean="0">
                <a:latin typeface="Bodoni MT" pitchFamily="18" charset="0"/>
              </a:rPr>
              <a:t>Are you wondering how fast your horse should travel to get to your destination in time. We present to you the odometer. A simple instrument that tells you how fast you are whether you are in a  horse or simply running</a:t>
            </a:r>
            <a:r>
              <a:rPr lang="en-US" smtClean="0">
                <a:latin typeface="Bodoni MT" pitchFamily="18" charset="0"/>
              </a:rPr>
              <a:t>. </a:t>
            </a:r>
            <a:endParaRPr lang="en-US" dirty="0">
              <a:latin typeface="Bodoni MT"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344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Rockys </vt:lpstr>
      <vt:lpstr>Slide 2</vt:lpstr>
      <vt:lpstr>Slide 3</vt:lpstr>
      <vt:lpstr>Slide 4</vt:lpstr>
    </vt:vector>
  </TitlesOfParts>
  <Company>School District of Lancaster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rockys  </dc:title>
  <dc:creator>rey-laptop</dc:creator>
  <cp:lastModifiedBy>rey-laptop</cp:lastModifiedBy>
  <cp:revision>10</cp:revision>
  <dcterms:created xsi:type="dcterms:W3CDTF">2011-02-07T14:42:54Z</dcterms:created>
  <dcterms:modified xsi:type="dcterms:W3CDTF">2011-02-09T15:22:39Z</dcterms:modified>
</cp:coreProperties>
</file>