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0EF73-7DAF-413D-AED1-A173EBD6A9FD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8EC97-6ED3-45A6-AE7E-E6540E17C5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8EC97-6ED3-45A6-AE7E-E6540E17C58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B40AE24-76F5-4985-9A7F-B250F2C9BB4C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85A4641-EEB8-496B-BC22-77CA8C11C8E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AE24-76F5-4985-9A7F-B250F2C9BB4C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4641-EEB8-496B-BC22-77CA8C11C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AE24-76F5-4985-9A7F-B250F2C9BB4C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4641-EEB8-496B-BC22-77CA8C11C8E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AE24-76F5-4985-9A7F-B250F2C9BB4C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4641-EEB8-496B-BC22-77CA8C11C8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B40AE24-76F5-4985-9A7F-B250F2C9BB4C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85A4641-EEB8-496B-BC22-77CA8C11C8E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AE24-76F5-4985-9A7F-B250F2C9BB4C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4641-EEB8-496B-BC22-77CA8C11C8E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AE24-76F5-4985-9A7F-B250F2C9BB4C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4641-EEB8-496B-BC22-77CA8C11C8E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AE24-76F5-4985-9A7F-B250F2C9BB4C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4641-EEB8-496B-BC22-77CA8C11C8E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AE24-76F5-4985-9A7F-B250F2C9BB4C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4641-EEB8-496B-BC22-77CA8C11C8E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AE24-76F5-4985-9A7F-B250F2C9BB4C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4641-EEB8-496B-BC22-77CA8C11C8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AE24-76F5-4985-9A7F-B250F2C9BB4C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4641-EEB8-496B-BC22-77CA8C11C8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40AE24-76F5-4985-9A7F-B250F2C9BB4C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5A4641-EEB8-496B-BC22-77CA8C11C8EF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merican_Philosophical_Societ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Philosophical Society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Elli Perez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American Philosophical Society?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American Philosophical society is a discussion group founded in 1743 by Benjamin Franklin.</a:t>
            </a:r>
          </a:p>
          <a:p>
            <a:r>
              <a:rPr lang="en-US" dirty="0" smtClean="0"/>
              <a:t>The society studies a wide variety of disciplines in humanity and in science.</a:t>
            </a:r>
          </a:p>
          <a:p>
            <a:r>
              <a:rPr lang="en-US" dirty="0" smtClean="0"/>
              <a:t>It is located east of Independence Hall and is part of the Independence </a:t>
            </a:r>
            <a:r>
              <a:rPr lang="en-US" dirty="0" smtClean="0"/>
              <a:t>National Historical </a:t>
            </a:r>
            <a:r>
              <a:rPr lang="en-US" dirty="0" smtClean="0"/>
              <a:t>Park.</a:t>
            </a:r>
          </a:p>
          <a:p>
            <a:r>
              <a:rPr lang="en-US" dirty="0" smtClean="0"/>
              <a:t>The APS </a:t>
            </a:r>
            <a:r>
              <a:rPr lang="en-US" dirty="0" smtClean="0"/>
              <a:t>was also designated a National Historic Landmark in </a:t>
            </a:r>
            <a:r>
              <a:rPr lang="en-US" dirty="0" smtClean="0"/>
              <a:t>1966.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4343400"/>
            <a:ext cx="285179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joined the society?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of the earliest members of the Society included George Washington, John </a:t>
            </a:r>
            <a:r>
              <a:rPr lang="en-US" dirty="0" smtClean="0"/>
              <a:t>Adams, Thomas </a:t>
            </a:r>
            <a:r>
              <a:rPr lang="en-US" dirty="0" smtClean="0"/>
              <a:t>Jefferson, </a:t>
            </a:r>
            <a:r>
              <a:rPr lang="en-US" dirty="0" smtClean="0"/>
              <a:t>Thomas Paine, </a:t>
            </a:r>
            <a:r>
              <a:rPr lang="en-US" dirty="0" smtClean="0"/>
              <a:t>Nicholas </a:t>
            </a:r>
            <a:r>
              <a:rPr lang="en-US" dirty="0" smtClean="0"/>
              <a:t>Biddle, </a:t>
            </a:r>
            <a:r>
              <a:rPr lang="en-US" dirty="0" smtClean="0"/>
              <a:t>Benjamin </a:t>
            </a:r>
            <a:r>
              <a:rPr lang="en-US" dirty="0" smtClean="0"/>
              <a:t>Rush, </a:t>
            </a:r>
            <a:r>
              <a:rPr lang="en-US" dirty="0" smtClean="0"/>
              <a:t>and many others.</a:t>
            </a:r>
          </a:p>
          <a:p>
            <a:r>
              <a:rPr lang="en-US" dirty="0" smtClean="0"/>
              <a:t>The society also attracted other philosophers as members, such as </a:t>
            </a:r>
            <a:r>
              <a:rPr lang="en-US" dirty="0" smtClean="0"/>
              <a:t>Alexander von Humboldt, the Marquis de Lafayette, Baron von Steuben</a:t>
            </a:r>
            <a:r>
              <a:rPr lang="en-US" dirty="0" smtClean="0"/>
              <a:t>, and others.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 to the society?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1746, the society had grown inactive.</a:t>
            </a:r>
          </a:p>
          <a:p>
            <a:r>
              <a:rPr lang="en-US" dirty="0" smtClean="0"/>
              <a:t>In 1767, it was ‘revived’.</a:t>
            </a:r>
          </a:p>
          <a:p>
            <a:r>
              <a:rPr lang="en-US" dirty="0" smtClean="0"/>
              <a:t>On January 2, 1769, the society united with the American Society for Promoting Useful Knowledge.</a:t>
            </a:r>
          </a:p>
          <a:p>
            <a:r>
              <a:rPr lang="en-US" dirty="0" smtClean="0"/>
              <a:t>Benjamin Franklin was elected as the first president of the group.</a:t>
            </a:r>
          </a:p>
          <a:p>
            <a:r>
              <a:rPr lang="en-US" dirty="0" smtClean="0"/>
              <a:t>After the American Revolution, Leadership was handed over to Francis Hopkinson</a:t>
            </a:r>
          </a:p>
          <a:p>
            <a:r>
              <a:rPr lang="en-US" dirty="0" smtClean="0"/>
              <a:t>The society received land under his influence.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smtClean="0">
                <a:hlinkClick r:id="rId2"/>
              </a:rPr>
              <a:t>://</a:t>
            </a:r>
            <a:r>
              <a:rPr lang="en-US" smtClean="0">
                <a:hlinkClick r:id="rId2"/>
              </a:rPr>
              <a:t>en.wikipedia.org/wiki/American_Philosophical_Society</a:t>
            </a:r>
            <a:endParaRPr lang="en-US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84</TotalTime>
  <Words>211</Words>
  <Application>Microsoft Office PowerPoint</Application>
  <PresentationFormat>On-screen Show (4:3)</PresentationFormat>
  <Paragraphs>20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Origin</vt:lpstr>
      <vt:lpstr>Philosophical Society</vt:lpstr>
      <vt:lpstr>What is the American Philosophical Society?</vt:lpstr>
      <vt:lpstr>Who joined the society?</vt:lpstr>
      <vt:lpstr>What happened to the society?</vt:lpstr>
      <vt:lpstr>Bibliography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Philosophical Society</dc:title>
  <dc:creator>Elli</dc:creator>
  <cp:lastModifiedBy>Elli</cp:lastModifiedBy>
  <cp:revision>9</cp:revision>
  <dcterms:created xsi:type="dcterms:W3CDTF">2011-01-13T23:34:26Z</dcterms:created>
  <dcterms:modified xsi:type="dcterms:W3CDTF">2011-01-14T00:59:00Z</dcterms:modified>
</cp:coreProperties>
</file>