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B9CF3-D044-4B17-BB88-0F2CA00CA612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F2AC8-C85A-4406-B312-BC5CD2AC00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2AC8-C85A-4406-B312-BC5CD2AC00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2AC8-C85A-4406-B312-BC5CD2AC00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2AC8-C85A-4406-B312-BC5CD2AC0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2AC8-C85A-4406-B312-BC5CD2AC0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2AC8-C85A-4406-B312-BC5CD2AC0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2AC8-C85A-4406-B312-BC5CD2AC0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FABEF60-DEE5-40F4-86FE-AA45891519EB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B56656C-B5BA-46CD-B8F0-FB944ABD4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istory.org/franklin/philadelphia/fire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istory_of_firefighting" TargetMode="External"/><Relationship Id="rId5" Type="http://schemas.openxmlformats.org/officeDocument/2006/relationships/hyperlink" Target="http://en.wikipedia.org/wiki/Union_Fire_Company" TargetMode="External"/><Relationship Id="rId4" Type="http://schemas.openxmlformats.org/officeDocument/2006/relationships/hyperlink" Target="http://en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itle sl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781800" y="6488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David Keebler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#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quip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pa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en thought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ushistory.org</a:t>
            </a:r>
          </a:p>
          <a:p>
            <a:pPr>
              <a:buNone/>
            </a:pPr>
            <a:r>
              <a:rPr lang="en-US" sz="1200" dirty="0" smtClean="0">
                <a:solidFill>
                  <a:srgbClr val="FF0000"/>
                </a:solidFill>
                <a:hlinkClick r:id="rId3"/>
              </a:rPr>
              <a:t>http://www.ushistory.org/franklin/philadelphia/fire.htm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hlinkClick r:id="rId4"/>
              </a:rPr>
              <a:t>http://en.wikipedia.org</a:t>
            </a:r>
            <a:endParaRPr lang="en-US" dirty="0" smtClean="0">
              <a:solidFill>
                <a:srgbClr val="FF0000"/>
              </a:solidFill>
              <a:hlinkClick r:id="rId5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FF0000"/>
                </a:solidFill>
                <a:hlinkClick r:id="rId5"/>
              </a:rPr>
              <a:t>http://en.wikipedia.org/wiki/Union_Fire_Company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FF0000"/>
                </a:solidFill>
                <a:hlinkClick r:id="rId6"/>
              </a:rPr>
              <a:t>http://en.wikipedia.org/wiki/History_of_firefighting#United_States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>
                <a:solidFill>
                  <a:srgbClr val="B80000"/>
                </a:solidFill>
              </a:rPr>
              <a:t>http://www.benfranklin300.org/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</TotalTime>
  <Words>27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Slide 1</vt:lpstr>
      <vt:lpstr>Slide 2</vt:lpstr>
      <vt:lpstr>Slide 3</vt:lpstr>
      <vt:lpstr>Slide 4</vt:lpstr>
      <vt:lpstr>Slide 5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PerfectGuy11</dc:creator>
  <cp:lastModifiedBy>PerfectGuy11</cp:lastModifiedBy>
  <cp:revision>11</cp:revision>
  <dcterms:created xsi:type="dcterms:W3CDTF">2011-01-09T22:25:57Z</dcterms:created>
  <dcterms:modified xsi:type="dcterms:W3CDTF">2011-01-11T02:05:36Z</dcterms:modified>
</cp:coreProperties>
</file>