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48AA14-BC10-4143-AD0D-DCC3739FDC27}" type="datetimeFigureOut">
              <a:rPr lang="en-US" smtClean="0"/>
              <a:pPr/>
              <a:t>1/8/2011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0F6CD7-891D-43F6-8378-D3DC9D4D83A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0F6CD7-891D-43F6-8378-D3DC9D4D83A7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766D1303-7944-4E58-A6FE-31D3FF958521}" type="datetimeFigureOut">
              <a:rPr lang="en-US" smtClean="0"/>
              <a:pPr/>
              <a:t>1/8/2011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950E495E-31C5-43B6-9142-C54EB68E96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D1303-7944-4E58-A6FE-31D3FF958521}" type="datetimeFigureOut">
              <a:rPr lang="en-US" smtClean="0"/>
              <a:pPr/>
              <a:t>1/8/2011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E495E-31C5-43B6-9142-C54EB68E96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D1303-7944-4E58-A6FE-31D3FF958521}" type="datetimeFigureOut">
              <a:rPr lang="en-US" smtClean="0"/>
              <a:pPr/>
              <a:t>1/8/2011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E495E-31C5-43B6-9142-C54EB68E96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766D1303-7944-4E58-A6FE-31D3FF958521}" type="datetimeFigureOut">
              <a:rPr lang="en-US" smtClean="0"/>
              <a:pPr/>
              <a:t>1/8/2011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E495E-31C5-43B6-9142-C54EB68E96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766D1303-7944-4E58-A6FE-31D3FF958521}" type="datetimeFigureOut">
              <a:rPr lang="en-US" smtClean="0"/>
              <a:pPr/>
              <a:t>1/8/2011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950E495E-31C5-43B6-9142-C54EB68E964F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766D1303-7944-4E58-A6FE-31D3FF958521}" type="datetimeFigureOut">
              <a:rPr lang="en-US" smtClean="0"/>
              <a:pPr/>
              <a:t>1/8/2011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950E495E-31C5-43B6-9142-C54EB68E96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766D1303-7944-4E58-A6FE-31D3FF958521}" type="datetimeFigureOut">
              <a:rPr lang="en-US" smtClean="0"/>
              <a:pPr/>
              <a:t>1/8/2011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950E495E-31C5-43B6-9142-C54EB68E96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D1303-7944-4E58-A6FE-31D3FF958521}" type="datetimeFigureOut">
              <a:rPr lang="en-US" smtClean="0"/>
              <a:pPr/>
              <a:t>1/8/2011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E495E-31C5-43B6-9142-C54EB68E96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766D1303-7944-4E58-A6FE-31D3FF958521}" type="datetimeFigureOut">
              <a:rPr lang="en-US" smtClean="0"/>
              <a:pPr/>
              <a:t>1/8/2011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950E495E-31C5-43B6-9142-C54EB68E96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766D1303-7944-4E58-A6FE-31D3FF958521}" type="datetimeFigureOut">
              <a:rPr lang="en-US" smtClean="0"/>
              <a:pPr/>
              <a:t>1/8/2011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950E495E-31C5-43B6-9142-C54EB68E96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766D1303-7944-4E58-A6FE-31D3FF958521}" type="datetimeFigureOut">
              <a:rPr lang="en-US" smtClean="0"/>
              <a:pPr/>
              <a:t>1/8/2011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950E495E-31C5-43B6-9142-C54EB68E96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766D1303-7944-4E58-A6FE-31D3FF958521}" type="datetimeFigureOut">
              <a:rPr lang="en-US" smtClean="0"/>
              <a:pPr/>
              <a:t>1/8/2011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950E495E-31C5-43B6-9142-C54EB68E964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bs.org/benfranklin/l3_citizen_aboltionist.htm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hyperlink" Target="http://www.juntosociety.com/about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/>
              <a:t>Benjamin Franklin:Civic Leadership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By:Lennon Shivery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05200" y="3657600"/>
            <a:ext cx="1905000" cy="240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 Why Was He An Aboltionist?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sz="2200" dirty="0" smtClean="0">
                <a:latin typeface="Century Gothic" pitchFamily="34" charset="0"/>
              </a:rPr>
              <a:t>Ben Franklin owned 2 slaves.</a:t>
            </a:r>
          </a:p>
          <a:p>
            <a:pPr>
              <a:buFont typeface="Arial" pitchFamily="34" charset="0"/>
              <a:buChar char="•"/>
            </a:pPr>
            <a:r>
              <a:rPr lang="en-US" sz="2200" dirty="0" smtClean="0">
                <a:latin typeface="Century Gothic" pitchFamily="34" charset="0"/>
              </a:rPr>
              <a:t>One was named George and the other King.</a:t>
            </a:r>
          </a:p>
          <a:p>
            <a:pPr>
              <a:buFont typeface="Arial" pitchFamily="34" charset="0"/>
              <a:buChar char="•"/>
            </a:pPr>
            <a:r>
              <a:rPr lang="en-US" sz="2200" dirty="0" smtClean="0">
                <a:latin typeface="Century Gothic" pitchFamily="34" charset="0"/>
              </a:rPr>
              <a:t>He was an Aboltionist because he loved helping out and being civil. It really helped him feel good about his writing, and his inventions.</a:t>
            </a:r>
          </a:p>
          <a:p>
            <a:pPr>
              <a:buFont typeface="Arial" pitchFamily="34" charset="0"/>
              <a:buChar char="•"/>
            </a:pPr>
            <a:r>
              <a:rPr lang="en-US" sz="2200" dirty="0" smtClean="0">
                <a:latin typeface="Century Gothic" pitchFamily="34" charset="0"/>
              </a:rPr>
              <a:t>Both slaves were used for personal work.</a:t>
            </a:r>
          </a:p>
          <a:p>
            <a:pPr>
              <a:buFont typeface="Arial" pitchFamily="34" charset="0"/>
              <a:buChar char="•"/>
            </a:pPr>
            <a:r>
              <a:rPr lang="en-US" sz="2200" dirty="0" smtClean="0"/>
              <a:t>Franklin wrote the </a:t>
            </a:r>
            <a:r>
              <a:rPr lang="en-US" sz="2200" i="1" dirty="0" smtClean="0"/>
              <a:t>“Gazette”</a:t>
            </a:r>
            <a:r>
              <a:rPr lang="en-US" sz="2200" dirty="0" smtClean="0"/>
              <a:t> to give out notices about Aboltion and about purchases of slaves.</a:t>
            </a:r>
          </a:p>
          <a:p>
            <a:pPr>
              <a:buFont typeface="Arial" pitchFamily="34" charset="0"/>
              <a:buChar char="•"/>
            </a:pPr>
            <a:endParaRPr lang="en-US" sz="2400" dirty="0" smtClean="0">
              <a:latin typeface="Century Gothic" pitchFamily="34" charset="0"/>
            </a:endParaRPr>
          </a:p>
          <a:p>
            <a:pPr>
              <a:buNone/>
            </a:pPr>
            <a:endParaRPr lang="en-US" sz="2400" i="1" dirty="0" smtClean="0">
              <a:latin typeface="Century Gothic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33800" y="5105400"/>
            <a:ext cx="1533525" cy="15267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/>
              <a:t>President Of Aboltion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sz="2200" dirty="0" smtClean="0"/>
              <a:t>At the age of 81, Franklin became the president of the society for promoting aboltion of slavery and the relief of negroes unlawfully held in bondage.</a:t>
            </a:r>
          </a:p>
          <a:p>
            <a:pPr>
              <a:buFont typeface="Arial" pitchFamily="34" charset="0"/>
              <a:buChar char="•"/>
            </a:pPr>
            <a:r>
              <a:rPr lang="en-US" sz="2200" dirty="0" smtClean="0"/>
              <a:t>All of this happened in 1787.</a:t>
            </a:r>
            <a:endParaRPr lang="en-US" sz="22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05200" y="3810000"/>
            <a:ext cx="1924050" cy="2371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/>
              <a:t>Founder Of Junto #1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sz="2200" dirty="0" smtClean="0"/>
              <a:t>In 1727, Benjamin Franklin convinced 12 of his friends to form a club dedicated to mutual improvement. </a:t>
            </a:r>
          </a:p>
          <a:p>
            <a:pPr>
              <a:buFont typeface="Arial" pitchFamily="34" charset="0"/>
              <a:buChar char="•"/>
            </a:pPr>
            <a:r>
              <a:rPr lang="en-US" sz="2200" dirty="0" smtClean="0"/>
              <a:t>Meeting one night a week, these young men discussed the topics of the day.</a:t>
            </a:r>
          </a:p>
          <a:p>
            <a:pPr>
              <a:buFont typeface="Arial" pitchFamily="34" charset="0"/>
              <a:buChar char="•"/>
            </a:pPr>
            <a:r>
              <a:rPr lang="en-US" sz="2200" dirty="0" smtClean="0"/>
              <a:t>The group lasted for 40 years and eventually became the nucleus of the American Philosophical Society.</a:t>
            </a:r>
          </a:p>
          <a:p>
            <a:pPr>
              <a:buFont typeface="Arial" pitchFamily="34" charset="0"/>
              <a:buChar char="•"/>
            </a:pPr>
            <a:r>
              <a:rPr lang="en-US" sz="2200" dirty="0" smtClean="0"/>
              <a:t>Junto, pronounced who-n-toe, was a private forum for discussion and as a surreptitious instrument for leading public opinion. </a:t>
            </a:r>
          </a:p>
          <a:p>
            <a:pPr>
              <a:buFont typeface="Arial" pitchFamily="34" charset="0"/>
              <a:buChar char="•"/>
            </a:pPr>
            <a:r>
              <a:rPr lang="en-US" sz="2200" dirty="0" smtClean="0"/>
              <a:t>One of the functions of the group was to brainstorm publicly beneficial ideas.</a:t>
            </a:r>
          </a:p>
          <a:p>
            <a:pPr>
              <a:buFont typeface="Arial" pitchFamily="34" charset="0"/>
              <a:buChar char="•"/>
            </a:pPr>
            <a:endParaRPr lang="en-US" sz="2200" dirty="0" smtClean="0"/>
          </a:p>
          <a:p>
            <a:pPr>
              <a:buFont typeface="Arial" pitchFamily="34" charset="0"/>
              <a:buChar char="•"/>
            </a:pPr>
            <a:endParaRPr lang="en-US" sz="24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381000"/>
            <a:ext cx="1825831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/>
              <a:t>Founder Of Junto #2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sz="2200" dirty="0" smtClean="0"/>
              <a:t>The results of the original Junto are still evident today as an integral part of American society. </a:t>
            </a:r>
          </a:p>
          <a:p>
            <a:pPr>
              <a:buFont typeface="Arial" pitchFamily="34" charset="0"/>
              <a:buChar char="•"/>
            </a:pPr>
            <a:r>
              <a:rPr lang="en-US" sz="2200" dirty="0" smtClean="0"/>
              <a:t>The Junto gave us our first library, volunteer fire departments, the first public hospital, police departments, paved streets and the University of Pennsylvania.</a:t>
            </a:r>
          </a:p>
          <a:p>
            <a:pPr>
              <a:buFont typeface="Arial" pitchFamily="34" charset="0"/>
              <a:buChar char="•"/>
            </a:pPr>
            <a:r>
              <a:rPr lang="en-US" sz="2200" dirty="0" smtClean="0"/>
              <a:t>They recommended books, shopkeepers, and friends to each other. </a:t>
            </a:r>
          </a:p>
          <a:p>
            <a:pPr>
              <a:buFont typeface="Arial" pitchFamily="34" charset="0"/>
              <a:buChar char="•"/>
            </a:pPr>
            <a:r>
              <a:rPr lang="en-US" sz="2200" dirty="0" smtClean="0"/>
              <a:t>They fostered self-improvement through discussions on topics related to philosophy, morals, economics, and politics.</a:t>
            </a:r>
            <a:endParaRPr lang="en-US" sz="22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0" y="5715000"/>
            <a:ext cx="1825831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/>
              <a:t>Founder Of Junto #3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 smtClean="0"/>
              <a:t>“I should have mentioned before, that, in the autumn of the preceding year, [1727] I had formed most of my ingenious acquaintance into a club of mutual improvement, which we called the JUNTO; we met on Friday evenings. The rules that I drew up required that every member, in his turn, should produce one or more queries on any point of Morals, Politics, or Natural Philosophy [physics], to be discuss'd by the company; and once in three months produce and read an essay of his own writing, on any subject he pleased. Our debates were to be under the direction of a president, and to be conducted in the sincere spirit of inquiry after truth, without fondness for dispute or desire of victory; and to prevent warmth, all expressions of positive opinions, or direct contradiction, were after some time made contraband, and prohibited under small pecuniary penalties.” </a:t>
            </a:r>
          </a:p>
          <a:p>
            <a:pPr>
              <a:buNone/>
            </a:pPr>
            <a:r>
              <a:rPr lang="en-US" sz="2400" b="1" dirty="0" smtClean="0"/>
              <a:t>-Benjamin Franklin</a:t>
            </a:r>
          </a:p>
          <a:p>
            <a:pPr>
              <a:buFont typeface="Arial" pitchFamily="34" charset="0"/>
              <a:buChar char="•"/>
            </a:pPr>
            <a:endParaRPr lang="en-US" sz="22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304800"/>
            <a:ext cx="199273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399032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/>
              <a:t>Works Cited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000" dirty="0" smtClean="0"/>
              <a:t>1.- </a:t>
            </a:r>
            <a:r>
              <a:rPr lang="en-US" sz="2000" dirty="0" smtClean="0">
                <a:hlinkClick r:id="rId3"/>
              </a:rPr>
              <a:t>http://www.pbs.org/benfranklin/l3_citizen_aboltionist.html</a:t>
            </a:r>
            <a:endParaRPr lang="en-US" sz="2000" dirty="0" smtClean="0"/>
          </a:p>
          <a:p>
            <a:pPr>
              <a:buNone/>
            </a:pPr>
            <a:r>
              <a:rPr lang="en-US" sz="2000" smtClean="0"/>
              <a:t>2.- </a:t>
            </a:r>
            <a:r>
              <a:rPr lang="en-US" sz="2000" smtClean="0">
                <a:hlinkClick r:id="rId4"/>
              </a:rPr>
              <a:t>http://www.juntosociety.com/about.html</a:t>
            </a:r>
            <a:endParaRPr lang="en-US" sz="2000" smtClean="0"/>
          </a:p>
          <a:p>
            <a:pPr>
              <a:buNone/>
            </a:pPr>
            <a:endParaRPr lang="en-US" sz="2000" dirty="0" smtClean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733800" y="3429000"/>
            <a:ext cx="1800225" cy="2533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38200" y="3581400"/>
            <a:ext cx="1962150" cy="233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400800" y="3581400"/>
            <a:ext cx="1962150" cy="233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78</TotalTime>
  <Words>485</Words>
  <Application>Microsoft Office PowerPoint</Application>
  <PresentationFormat>On-screen Show (4:3)</PresentationFormat>
  <Paragraphs>29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Verve</vt:lpstr>
      <vt:lpstr>Benjamin Franklin:Civic Leadership</vt:lpstr>
      <vt:lpstr> Why Was He An Aboltionist?</vt:lpstr>
      <vt:lpstr>President Of Aboltion</vt:lpstr>
      <vt:lpstr>Founder Of Junto #1</vt:lpstr>
      <vt:lpstr>Founder Of Junto #2</vt:lpstr>
      <vt:lpstr>Founder Of Junto #3</vt:lpstr>
      <vt:lpstr>Works Cited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Benjamin Franklin:Civic Leadership</dc:title>
  <dc:creator> </dc:creator>
  <cp:lastModifiedBy> </cp:lastModifiedBy>
  <cp:revision>12</cp:revision>
  <dcterms:created xsi:type="dcterms:W3CDTF">2011-01-08T15:47:51Z</dcterms:created>
  <dcterms:modified xsi:type="dcterms:W3CDTF">2011-01-09T02:02:19Z</dcterms:modified>
</cp:coreProperties>
</file>